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99CCFF"/>
    <a:srgbClr val="0684A9"/>
    <a:srgbClr val="C7D7EA"/>
    <a:srgbClr val="A2C3EC"/>
    <a:srgbClr val="97E4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996D3-B000-483A-88D0-50685B98E530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C6FB4-51B5-42E0-8CE4-D17FF22EB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57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8362036C-3FBF-4E2E-888F-28ED99689160}"/>
              </a:ext>
            </a:extLst>
          </p:cNvPr>
          <p:cNvSpPr/>
          <p:nvPr userDrawn="1"/>
        </p:nvSpPr>
        <p:spPr>
          <a:xfrm>
            <a:off x="0" y="730"/>
            <a:ext cx="12192000" cy="574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3522FB-DFCE-4DC4-BE6F-2127925F6B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21873"/>
            <a:ext cx="9463314" cy="158809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altLang="zh-TW" dirty="0"/>
              <a:t>Presentation Title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2E459DC-0CB1-4A98-B252-5140EE165E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602038"/>
            <a:ext cx="94633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2022/12/09 @ </a:t>
            </a:r>
            <a:r>
              <a:rPr lang="zh-TW" altLang="en-US" dirty="0"/>
              <a:t>北科大先鋒大樓</a:t>
            </a:r>
            <a:r>
              <a:rPr lang="en-US" altLang="zh-TW" dirty="0"/>
              <a:t>3</a:t>
            </a:r>
            <a:r>
              <a:rPr lang="zh-TW" altLang="en-US" dirty="0"/>
              <a:t>樓</a:t>
            </a:r>
            <a:r>
              <a:rPr lang="en-US" altLang="zh-TW" dirty="0"/>
              <a:t>303</a:t>
            </a:r>
            <a:r>
              <a:rPr lang="zh-TW" altLang="en-US" dirty="0"/>
              <a:t>會議廳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6F08AC-7E0E-4C43-868C-8E8F493F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2D4E-9955-4C99-82E6-26D17ACDAAAA}" type="datetime1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4D9291-46A2-46B7-832C-1871FB77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668AA7-1A5E-4E82-B2F6-C438D32C1997}"/>
              </a:ext>
            </a:extLst>
          </p:cNvPr>
          <p:cNvSpPr/>
          <p:nvPr userDrawn="1"/>
        </p:nvSpPr>
        <p:spPr>
          <a:xfrm>
            <a:off x="154112" y="0"/>
            <a:ext cx="12037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003D6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2023年廠務與潔淨室技術暨學術研討會</a:t>
            </a:r>
            <a:endParaRPr lang="zh-TW" altLang="en-US" sz="3200" dirty="0"/>
          </a:p>
        </p:txBody>
      </p:sp>
      <p:sp>
        <p:nvSpPr>
          <p:cNvPr id="43" name="Diamond 42"/>
          <p:cNvSpPr/>
          <p:nvPr userDrawn="1"/>
        </p:nvSpPr>
        <p:spPr>
          <a:xfrm>
            <a:off x="11882646" y="1742741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11461072" y="2175344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11847050" y="2597993"/>
            <a:ext cx="720000" cy="720000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/>
          <p:cNvSpPr/>
          <p:nvPr userDrawn="1"/>
        </p:nvSpPr>
        <p:spPr>
          <a:xfrm>
            <a:off x="11013292" y="2601027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/>
          <p:cNvSpPr/>
          <p:nvPr userDrawn="1"/>
        </p:nvSpPr>
        <p:spPr>
          <a:xfrm>
            <a:off x="11857343" y="3424557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/>
          <p:cNvSpPr/>
          <p:nvPr userDrawn="1"/>
        </p:nvSpPr>
        <p:spPr>
          <a:xfrm>
            <a:off x="11377842" y="4917686"/>
            <a:ext cx="1017016" cy="1017016"/>
          </a:xfrm>
          <a:prstGeom prst="diamond">
            <a:avLst/>
          </a:prstGeom>
          <a:solidFill>
            <a:srgbClr val="0684A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/>
          <p:cNvSpPr/>
          <p:nvPr userDrawn="1"/>
        </p:nvSpPr>
        <p:spPr>
          <a:xfrm>
            <a:off x="11993882" y="5526215"/>
            <a:ext cx="1017016" cy="1017016"/>
          </a:xfrm>
          <a:prstGeom prst="diamond">
            <a:avLst/>
          </a:prstGeom>
          <a:solidFill>
            <a:srgbClr val="0684A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iamond 54"/>
          <p:cNvSpPr/>
          <p:nvPr userDrawn="1"/>
        </p:nvSpPr>
        <p:spPr>
          <a:xfrm>
            <a:off x="10552190" y="3019387"/>
            <a:ext cx="720000" cy="720000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iamond 55"/>
          <p:cNvSpPr/>
          <p:nvPr userDrawn="1"/>
        </p:nvSpPr>
        <p:spPr>
          <a:xfrm>
            <a:off x="10781136" y="5504453"/>
            <a:ext cx="1017016" cy="1017016"/>
          </a:xfrm>
          <a:prstGeom prst="diamond">
            <a:avLst/>
          </a:prstGeom>
          <a:solidFill>
            <a:srgbClr val="C7D7EA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 userDrawn="1"/>
        </p:nvSpPr>
        <p:spPr>
          <a:xfrm>
            <a:off x="11008697" y="1728619"/>
            <a:ext cx="720000" cy="720000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amond 57"/>
          <p:cNvSpPr/>
          <p:nvPr userDrawn="1"/>
        </p:nvSpPr>
        <p:spPr>
          <a:xfrm>
            <a:off x="11369290" y="6101624"/>
            <a:ext cx="1017016" cy="1017016"/>
          </a:xfrm>
          <a:prstGeom prst="diamond">
            <a:avLst/>
          </a:prstGeom>
          <a:solidFill>
            <a:srgbClr val="C7D7EA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 userDrawn="1"/>
        </p:nvSpPr>
        <p:spPr>
          <a:xfrm>
            <a:off x="11439698" y="3014253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 userDrawn="1"/>
        </p:nvSpPr>
        <p:spPr>
          <a:xfrm>
            <a:off x="11013292" y="3428047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 userDrawn="1"/>
        </p:nvSpPr>
        <p:spPr>
          <a:xfrm>
            <a:off x="11441363" y="3843641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 userDrawn="1"/>
        </p:nvSpPr>
        <p:spPr>
          <a:xfrm>
            <a:off x="10171715" y="4914555"/>
            <a:ext cx="1018800" cy="1018800"/>
          </a:xfrm>
          <a:prstGeom prst="diamond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22"/>
          <p:cNvSpPr/>
          <p:nvPr userDrawn="1"/>
        </p:nvSpPr>
        <p:spPr>
          <a:xfrm>
            <a:off x="11741012" y="5889653"/>
            <a:ext cx="299012" cy="299012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0" name="Freeform 22"/>
          <p:cNvSpPr/>
          <p:nvPr userDrawn="1"/>
        </p:nvSpPr>
        <p:spPr>
          <a:xfrm>
            <a:off x="11627190" y="1105954"/>
            <a:ext cx="321184" cy="321184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Freeform 22"/>
          <p:cNvSpPr/>
          <p:nvPr userDrawn="1"/>
        </p:nvSpPr>
        <p:spPr>
          <a:xfrm>
            <a:off x="11626961" y="2815526"/>
            <a:ext cx="394798" cy="377310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3" name="Diamond 72"/>
          <p:cNvSpPr/>
          <p:nvPr userDrawn="1"/>
        </p:nvSpPr>
        <p:spPr>
          <a:xfrm>
            <a:off x="10160558" y="6101624"/>
            <a:ext cx="1017016" cy="1017016"/>
          </a:xfrm>
          <a:prstGeom prst="diamond">
            <a:avLst/>
          </a:prstGeom>
          <a:solidFill>
            <a:srgbClr val="99CC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iamond 73"/>
          <p:cNvSpPr/>
          <p:nvPr userDrawn="1"/>
        </p:nvSpPr>
        <p:spPr>
          <a:xfrm>
            <a:off x="10800939" y="4278083"/>
            <a:ext cx="1018800" cy="1018800"/>
          </a:xfrm>
          <a:prstGeom prst="diamond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iamond 74"/>
          <p:cNvSpPr/>
          <p:nvPr userDrawn="1"/>
        </p:nvSpPr>
        <p:spPr>
          <a:xfrm>
            <a:off x="9567498" y="5496818"/>
            <a:ext cx="1018800" cy="1018800"/>
          </a:xfrm>
          <a:prstGeom prst="diamond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iamond 75"/>
          <p:cNvSpPr/>
          <p:nvPr userDrawn="1"/>
        </p:nvSpPr>
        <p:spPr>
          <a:xfrm>
            <a:off x="11872805" y="4251936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iamond 77"/>
          <p:cNvSpPr/>
          <p:nvPr userDrawn="1"/>
        </p:nvSpPr>
        <p:spPr>
          <a:xfrm>
            <a:off x="11904920" y="65527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79"/>
          <p:cNvSpPr/>
          <p:nvPr userDrawn="1"/>
        </p:nvSpPr>
        <p:spPr>
          <a:xfrm>
            <a:off x="11457140" y="491210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iamond 82"/>
          <p:cNvSpPr/>
          <p:nvPr userDrawn="1"/>
        </p:nvSpPr>
        <p:spPr>
          <a:xfrm>
            <a:off x="11030734" y="909570"/>
            <a:ext cx="720000" cy="720000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/>
          <p:nvPr userDrawn="1"/>
        </p:nvSpPr>
        <p:spPr>
          <a:xfrm>
            <a:off x="11883546" y="904436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iamond 88"/>
          <p:cNvSpPr/>
          <p:nvPr userDrawn="1"/>
        </p:nvSpPr>
        <p:spPr>
          <a:xfrm>
            <a:off x="11457140" y="1318230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 userDrawn="1"/>
        </p:nvSpPr>
        <p:spPr>
          <a:xfrm>
            <a:off x="11885211" y="1733824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投影片編號版面配置區 5">
            <a:extLst>
              <a:ext uri="{FF2B5EF4-FFF2-40B4-BE49-F238E27FC236}">
                <a16:creationId xmlns:a16="http://schemas.microsoft.com/office/drawing/2014/main" id="{D2DBE03C-B581-4BC3-AB9A-E54F6B128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7534" y="6367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A46D-4675-4886-BB0C-E6FFC7FB48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4" name="Diamond 93"/>
          <p:cNvSpPr/>
          <p:nvPr userDrawn="1"/>
        </p:nvSpPr>
        <p:spPr>
          <a:xfrm>
            <a:off x="109393" y="1197783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22"/>
          <p:cNvSpPr/>
          <p:nvPr userDrawn="1"/>
        </p:nvSpPr>
        <p:spPr>
          <a:xfrm>
            <a:off x="-146063" y="560996"/>
            <a:ext cx="321184" cy="321184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7" name="Diamond 96"/>
          <p:cNvSpPr/>
          <p:nvPr userDrawn="1"/>
        </p:nvSpPr>
        <p:spPr>
          <a:xfrm>
            <a:off x="131667" y="-479431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/>
          <p:cNvSpPr/>
          <p:nvPr userDrawn="1"/>
        </p:nvSpPr>
        <p:spPr>
          <a:xfrm>
            <a:off x="-316113" y="-53748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iamond 99"/>
          <p:cNvSpPr/>
          <p:nvPr userDrawn="1"/>
        </p:nvSpPr>
        <p:spPr>
          <a:xfrm>
            <a:off x="110293" y="359478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Diamond 100"/>
          <p:cNvSpPr/>
          <p:nvPr userDrawn="1"/>
        </p:nvSpPr>
        <p:spPr>
          <a:xfrm>
            <a:off x="-316113" y="773272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iamond 101"/>
          <p:cNvSpPr/>
          <p:nvPr userDrawn="1"/>
        </p:nvSpPr>
        <p:spPr>
          <a:xfrm>
            <a:off x="111958" y="1188866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iamond 102"/>
          <p:cNvSpPr/>
          <p:nvPr userDrawn="1"/>
        </p:nvSpPr>
        <p:spPr>
          <a:xfrm>
            <a:off x="-337436" y="1590767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279C42-437D-4230-9DEE-0C5D521DEB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56" y="381892"/>
            <a:ext cx="10515600" cy="85007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Heading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91EC66-12D3-4ACE-9D2D-AE2A2FAD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0EA6DD-F10B-4EA0-8370-448AD5D2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991-CA2A-4BB0-A596-84291D67D65D}" type="datetime1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FD6D41-0F78-4985-81DB-E4621AC2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F406D1-EABA-47D4-A516-D153CB11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7203" y="6339623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Diamond 6"/>
          <p:cNvSpPr/>
          <p:nvPr userDrawn="1"/>
        </p:nvSpPr>
        <p:spPr>
          <a:xfrm>
            <a:off x="11656549" y="1534266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11655043" y="1986557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 userDrawn="1"/>
        </p:nvSpPr>
        <p:spPr>
          <a:xfrm>
            <a:off x="11889386" y="2210650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 userDrawn="1"/>
        </p:nvSpPr>
        <p:spPr>
          <a:xfrm>
            <a:off x="11660631" y="2442011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 userDrawn="1"/>
        </p:nvSpPr>
        <p:spPr>
          <a:xfrm>
            <a:off x="11902299" y="314144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 userDrawn="1"/>
        </p:nvSpPr>
        <p:spPr>
          <a:xfrm>
            <a:off x="11660631" y="2904889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 userDrawn="1"/>
        </p:nvSpPr>
        <p:spPr>
          <a:xfrm>
            <a:off x="11893891" y="17604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 userDrawn="1"/>
        </p:nvSpPr>
        <p:spPr>
          <a:xfrm>
            <a:off x="11902299" y="267876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/>
          <p:cNvSpPr/>
          <p:nvPr userDrawn="1"/>
        </p:nvSpPr>
        <p:spPr>
          <a:xfrm>
            <a:off x="11670986" y="14397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 userDrawn="1"/>
        </p:nvSpPr>
        <p:spPr>
          <a:xfrm>
            <a:off x="11660718" y="3367573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 userDrawn="1"/>
        </p:nvSpPr>
        <p:spPr>
          <a:xfrm>
            <a:off x="11772235" y="2318148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4" name="Freeform 22"/>
          <p:cNvSpPr/>
          <p:nvPr userDrawn="1"/>
        </p:nvSpPr>
        <p:spPr>
          <a:xfrm>
            <a:off x="11782776" y="965103"/>
            <a:ext cx="180057" cy="18005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9" name="Diamond 28"/>
          <p:cNvSpPr/>
          <p:nvPr userDrawn="1"/>
        </p:nvSpPr>
        <p:spPr>
          <a:xfrm>
            <a:off x="11908209" y="3588065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 userDrawn="1"/>
        </p:nvSpPr>
        <p:spPr>
          <a:xfrm>
            <a:off x="11904920" y="381891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 userDrawn="1"/>
        </p:nvSpPr>
        <p:spPr>
          <a:xfrm>
            <a:off x="11660632" y="60356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 userDrawn="1"/>
        </p:nvSpPr>
        <p:spPr>
          <a:xfrm>
            <a:off x="11412368" y="82916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 userDrawn="1"/>
        </p:nvSpPr>
        <p:spPr>
          <a:xfrm>
            <a:off x="11908638" y="84298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 userDrawn="1"/>
        </p:nvSpPr>
        <p:spPr>
          <a:xfrm>
            <a:off x="11654232" y="10566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 userDrawn="1"/>
        </p:nvSpPr>
        <p:spPr>
          <a:xfrm>
            <a:off x="11885257" y="12902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 userDrawn="1"/>
        </p:nvSpPr>
        <p:spPr>
          <a:xfrm>
            <a:off x="11908638" y="-10074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 userDrawn="1"/>
        </p:nvSpPr>
        <p:spPr>
          <a:xfrm>
            <a:off x="11426232" y="221735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 userDrawn="1"/>
        </p:nvSpPr>
        <p:spPr>
          <a:xfrm>
            <a:off x="11428216" y="40857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 userDrawn="1"/>
        </p:nvSpPr>
        <p:spPr>
          <a:xfrm>
            <a:off x="11662150" y="4323673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amond 40"/>
          <p:cNvSpPr/>
          <p:nvPr userDrawn="1"/>
        </p:nvSpPr>
        <p:spPr>
          <a:xfrm>
            <a:off x="11665868" y="384103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 userDrawn="1"/>
        </p:nvSpPr>
        <p:spPr>
          <a:xfrm>
            <a:off x="11901930" y="4561883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 userDrawn="1"/>
        </p:nvSpPr>
        <p:spPr>
          <a:xfrm>
            <a:off x="11665634" y="4794615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11914843" y="50299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11920100" y="40783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/>
          <p:cNvSpPr/>
          <p:nvPr userDrawn="1"/>
        </p:nvSpPr>
        <p:spPr>
          <a:xfrm>
            <a:off x="11412368" y="5490042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/>
          <p:cNvSpPr/>
          <p:nvPr userDrawn="1"/>
        </p:nvSpPr>
        <p:spPr>
          <a:xfrm>
            <a:off x="11670985" y="5706382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/>
          <p:cNvSpPr/>
          <p:nvPr userDrawn="1"/>
        </p:nvSpPr>
        <p:spPr>
          <a:xfrm>
            <a:off x="11658688" y="6611242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/>
          <p:cNvSpPr/>
          <p:nvPr userDrawn="1"/>
        </p:nvSpPr>
        <p:spPr>
          <a:xfrm>
            <a:off x="11905753" y="6389768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50"/>
          <p:cNvSpPr/>
          <p:nvPr userDrawn="1"/>
        </p:nvSpPr>
        <p:spPr>
          <a:xfrm>
            <a:off x="11663019" y="52463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iamond 51"/>
          <p:cNvSpPr/>
          <p:nvPr userDrawn="1"/>
        </p:nvSpPr>
        <p:spPr>
          <a:xfrm>
            <a:off x="11662947" y="617342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 userDrawn="1"/>
        </p:nvSpPr>
        <p:spPr>
          <a:xfrm>
            <a:off x="11920099" y="547934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 userDrawn="1"/>
        </p:nvSpPr>
        <p:spPr>
          <a:xfrm>
            <a:off x="11908638" y="59408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 userDrawn="1"/>
        </p:nvSpPr>
        <p:spPr>
          <a:xfrm>
            <a:off x="11778634" y="4189533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7" name="Freeform 56"/>
          <p:cNvSpPr/>
          <p:nvPr userDrawn="1"/>
        </p:nvSpPr>
        <p:spPr>
          <a:xfrm>
            <a:off x="11789215" y="5594361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49808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0DC70A-65EA-48D3-BA02-263F05FA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C76FD8-858B-4801-AB16-DBFC54B0A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A8112A-835D-479E-BCC7-9B439C7C6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404D55-BF7B-42E0-85A9-5B924E8C5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06AF60-C87F-43D3-8040-4DA84B3E5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1A2E5FD-6694-4B2A-B157-C4FCCD7C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E31-B031-4CDE-8109-C7C3615B7A83}" type="datetime1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725EB63-8957-46CB-8E09-750F7DC9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86B9F15-0A1E-4006-BD73-1233765A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7976" y="6344532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Diamond 9"/>
          <p:cNvSpPr/>
          <p:nvPr userDrawn="1"/>
        </p:nvSpPr>
        <p:spPr>
          <a:xfrm>
            <a:off x="11656549" y="1534266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 userDrawn="1"/>
        </p:nvSpPr>
        <p:spPr>
          <a:xfrm>
            <a:off x="11655043" y="1986557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 userDrawn="1"/>
        </p:nvSpPr>
        <p:spPr>
          <a:xfrm>
            <a:off x="11889386" y="2210650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1660631" y="2442011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1902299" y="314144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 userDrawn="1"/>
        </p:nvSpPr>
        <p:spPr>
          <a:xfrm>
            <a:off x="11660631" y="2904889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 userDrawn="1"/>
        </p:nvSpPr>
        <p:spPr>
          <a:xfrm>
            <a:off x="11893891" y="17604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 userDrawn="1"/>
        </p:nvSpPr>
        <p:spPr>
          <a:xfrm>
            <a:off x="11902299" y="267876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/>
          <p:cNvSpPr/>
          <p:nvPr userDrawn="1"/>
        </p:nvSpPr>
        <p:spPr>
          <a:xfrm>
            <a:off x="11670986" y="14397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 userDrawn="1"/>
        </p:nvSpPr>
        <p:spPr>
          <a:xfrm>
            <a:off x="11660718" y="3367573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 userDrawn="1"/>
        </p:nvSpPr>
        <p:spPr>
          <a:xfrm>
            <a:off x="11772235" y="2318148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2"/>
          <p:cNvSpPr/>
          <p:nvPr userDrawn="1"/>
        </p:nvSpPr>
        <p:spPr>
          <a:xfrm>
            <a:off x="11782776" y="965103"/>
            <a:ext cx="180057" cy="18005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2" name="Diamond 21"/>
          <p:cNvSpPr/>
          <p:nvPr userDrawn="1"/>
        </p:nvSpPr>
        <p:spPr>
          <a:xfrm>
            <a:off x="11908209" y="3588065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 userDrawn="1"/>
        </p:nvSpPr>
        <p:spPr>
          <a:xfrm>
            <a:off x="11904920" y="381891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/>
          <p:cNvSpPr/>
          <p:nvPr userDrawn="1"/>
        </p:nvSpPr>
        <p:spPr>
          <a:xfrm>
            <a:off x="11660632" y="60356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 userDrawn="1"/>
        </p:nvSpPr>
        <p:spPr>
          <a:xfrm>
            <a:off x="11412368" y="82916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/>
          <p:cNvSpPr/>
          <p:nvPr userDrawn="1"/>
        </p:nvSpPr>
        <p:spPr>
          <a:xfrm>
            <a:off x="11908638" y="84298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/>
          <p:nvPr userDrawn="1"/>
        </p:nvSpPr>
        <p:spPr>
          <a:xfrm>
            <a:off x="11654232" y="10566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 userDrawn="1"/>
        </p:nvSpPr>
        <p:spPr>
          <a:xfrm>
            <a:off x="11885257" y="12902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/>
          <p:nvPr userDrawn="1"/>
        </p:nvSpPr>
        <p:spPr>
          <a:xfrm>
            <a:off x="11908638" y="-10074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 userDrawn="1"/>
        </p:nvSpPr>
        <p:spPr>
          <a:xfrm>
            <a:off x="11426232" y="221735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 userDrawn="1"/>
        </p:nvSpPr>
        <p:spPr>
          <a:xfrm>
            <a:off x="11428216" y="40857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 userDrawn="1"/>
        </p:nvSpPr>
        <p:spPr>
          <a:xfrm>
            <a:off x="11662150" y="4323673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 userDrawn="1"/>
        </p:nvSpPr>
        <p:spPr>
          <a:xfrm>
            <a:off x="11665868" y="384103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 userDrawn="1"/>
        </p:nvSpPr>
        <p:spPr>
          <a:xfrm>
            <a:off x="11901930" y="4561883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 userDrawn="1"/>
        </p:nvSpPr>
        <p:spPr>
          <a:xfrm>
            <a:off x="11665634" y="4794615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 userDrawn="1"/>
        </p:nvSpPr>
        <p:spPr>
          <a:xfrm>
            <a:off x="11914843" y="50299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 userDrawn="1"/>
        </p:nvSpPr>
        <p:spPr>
          <a:xfrm>
            <a:off x="11920100" y="40783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 userDrawn="1"/>
        </p:nvSpPr>
        <p:spPr>
          <a:xfrm>
            <a:off x="11412368" y="5490042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 userDrawn="1"/>
        </p:nvSpPr>
        <p:spPr>
          <a:xfrm>
            <a:off x="11670985" y="5706382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 userDrawn="1"/>
        </p:nvSpPr>
        <p:spPr>
          <a:xfrm>
            <a:off x="11658688" y="6611242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amond 40"/>
          <p:cNvSpPr/>
          <p:nvPr userDrawn="1"/>
        </p:nvSpPr>
        <p:spPr>
          <a:xfrm>
            <a:off x="11905753" y="6389768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 userDrawn="1"/>
        </p:nvSpPr>
        <p:spPr>
          <a:xfrm>
            <a:off x="11663019" y="52463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 userDrawn="1"/>
        </p:nvSpPr>
        <p:spPr>
          <a:xfrm>
            <a:off x="11662947" y="617342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11920099" y="547934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11908638" y="59408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 userDrawn="1"/>
        </p:nvSpPr>
        <p:spPr>
          <a:xfrm>
            <a:off x="11778634" y="4189533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46"/>
          <p:cNvSpPr/>
          <p:nvPr userDrawn="1"/>
        </p:nvSpPr>
        <p:spPr>
          <a:xfrm>
            <a:off x="11789215" y="5594361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50982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7C3FA5A-640D-456D-8DD8-AFFF62E2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CA72-E6CD-4D61-B0D9-1A0B412FA1F0}" type="datetime1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14E008-60FE-4FDA-8FE5-82AC0967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53E92E4-C937-4019-9705-D3E3D85B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315" y="6344532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iamond 4"/>
          <p:cNvSpPr/>
          <p:nvPr userDrawn="1"/>
        </p:nvSpPr>
        <p:spPr>
          <a:xfrm>
            <a:off x="11656549" y="1534266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 userDrawn="1"/>
        </p:nvSpPr>
        <p:spPr>
          <a:xfrm>
            <a:off x="11655043" y="1986557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 userDrawn="1"/>
        </p:nvSpPr>
        <p:spPr>
          <a:xfrm>
            <a:off x="11889386" y="2210650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11660631" y="2442011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 userDrawn="1"/>
        </p:nvSpPr>
        <p:spPr>
          <a:xfrm>
            <a:off x="11902299" y="314144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 userDrawn="1"/>
        </p:nvSpPr>
        <p:spPr>
          <a:xfrm>
            <a:off x="11660631" y="2904889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 userDrawn="1"/>
        </p:nvSpPr>
        <p:spPr>
          <a:xfrm>
            <a:off x="11893891" y="17604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 userDrawn="1"/>
        </p:nvSpPr>
        <p:spPr>
          <a:xfrm>
            <a:off x="11902299" y="267876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1670986" y="14397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1660718" y="3367573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11772235" y="2318148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22"/>
          <p:cNvSpPr/>
          <p:nvPr userDrawn="1"/>
        </p:nvSpPr>
        <p:spPr>
          <a:xfrm>
            <a:off x="11782776" y="965103"/>
            <a:ext cx="180057" cy="18005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7" name="Diamond 16"/>
          <p:cNvSpPr/>
          <p:nvPr userDrawn="1"/>
        </p:nvSpPr>
        <p:spPr>
          <a:xfrm>
            <a:off x="11908209" y="3588065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/>
          <p:cNvSpPr/>
          <p:nvPr userDrawn="1"/>
        </p:nvSpPr>
        <p:spPr>
          <a:xfrm>
            <a:off x="11904920" y="381891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 userDrawn="1"/>
        </p:nvSpPr>
        <p:spPr>
          <a:xfrm>
            <a:off x="11660632" y="60356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/>
          <p:cNvSpPr/>
          <p:nvPr userDrawn="1"/>
        </p:nvSpPr>
        <p:spPr>
          <a:xfrm>
            <a:off x="11412368" y="82916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 userDrawn="1"/>
        </p:nvSpPr>
        <p:spPr>
          <a:xfrm>
            <a:off x="11908638" y="84298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/>
          <p:cNvSpPr/>
          <p:nvPr userDrawn="1"/>
        </p:nvSpPr>
        <p:spPr>
          <a:xfrm>
            <a:off x="11654232" y="10566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 userDrawn="1"/>
        </p:nvSpPr>
        <p:spPr>
          <a:xfrm>
            <a:off x="11885257" y="12902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/>
          <p:cNvSpPr/>
          <p:nvPr userDrawn="1"/>
        </p:nvSpPr>
        <p:spPr>
          <a:xfrm>
            <a:off x="11908638" y="-10074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 userDrawn="1"/>
        </p:nvSpPr>
        <p:spPr>
          <a:xfrm>
            <a:off x="11426232" y="221735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/>
          <p:cNvSpPr/>
          <p:nvPr userDrawn="1"/>
        </p:nvSpPr>
        <p:spPr>
          <a:xfrm>
            <a:off x="11428216" y="40857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/>
          <p:nvPr userDrawn="1"/>
        </p:nvSpPr>
        <p:spPr>
          <a:xfrm>
            <a:off x="11662150" y="4323673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 userDrawn="1"/>
        </p:nvSpPr>
        <p:spPr>
          <a:xfrm>
            <a:off x="11665868" y="384103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/>
          <p:nvPr userDrawn="1"/>
        </p:nvSpPr>
        <p:spPr>
          <a:xfrm>
            <a:off x="11901930" y="4561883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 userDrawn="1"/>
        </p:nvSpPr>
        <p:spPr>
          <a:xfrm>
            <a:off x="11665634" y="4794615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 userDrawn="1"/>
        </p:nvSpPr>
        <p:spPr>
          <a:xfrm>
            <a:off x="11914843" y="50299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 userDrawn="1"/>
        </p:nvSpPr>
        <p:spPr>
          <a:xfrm>
            <a:off x="11920100" y="40783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 userDrawn="1"/>
        </p:nvSpPr>
        <p:spPr>
          <a:xfrm>
            <a:off x="11412368" y="5490042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 userDrawn="1"/>
        </p:nvSpPr>
        <p:spPr>
          <a:xfrm>
            <a:off x="11670985" y="5706382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 userDrawn="1"/>
        </p:nvSpPr>
        <p:spPr>
          <a:xfrm>
            <a:off x="11658688" y="6611242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 userDrawn="1"/>
        </p:nvSpPr>
        <p:spPr>
          <a:xfrm>
            <a:off x="11905753" y="6389768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 userDrawn="1"/>
        </p:nvSpPr>
        <p:spPr>
          <a:xfrm>
            <a:off x="11663019" y="52463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 userDrawn="1"/>
        </p:nvSpPr>
        <p:spPr>
          <a:xfrm>
            <a:off x="11662947" y="617342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 userDrawn="1"/>
        </p:nvSpPr>
        <p:spPr>
          <a:xfrm>
            <a:off x="11920099" y="547934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 userDrawn="1"/>
        </p:nvSpPr>
        <p:spPr>
          <a:xfrm>
            <a:off x="11908638" y="59408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 userDrawn="1"/>
        </p:nvSpPr>
        <p:spPr>
          <a:xfrm>
            <a:off x="11778634" y="4189533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Freeform 41"/>
          <p:cNvSpPr/>
          <p:nvPr userDrawn="1"/>
        </p:nvSpPr>
        <p:spPr>
          <a:xfrm>
            <a:off x="11789215" y="5594361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8174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AFA488-BE90-4A4D-88C6-62A7CB43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4695"/>
            <a:ext cx="10515600" cy="459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B8A929-A69F-47E7-9D13-63F9C75A3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309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2E09-A05C-40A3-A2CC-E58C2F030C7E}" type="datetime1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50CC08-6E61-4EB6-8738-1D3F52157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ADC54E-C87E-4575-BC0F-7F2DEACB8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A46D-4675-4886-BB0C-E6FFC7FB48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C42CA6-4B62-4D65-9B1A-DE470D77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56" y="129219"/>
            <a:ext cx="10493243" cy="39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8680"/>
              </a:lnSpc>
            </a:pPr>
            <a:r>
              <a:rPr lang="en-US" altLang="zh-TW" sz="4400" b="1" dirty="0">
                <a:solidFill>
                  <a:srgbClr val="003D6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2023年廠務與潔淨室技術暨學術研討會</a:t>
            </a:r>
          </a:p>
        </p:txBody>
      </p:sp>
    </p:spTree>
    <p:extLst>
      <p:ext uri="{BB962C8B-B14F-4D97-AF65-F5344CB8AC3E}">
        <p14:creationId xmlns:p14="http://schemas.microsoft.com/office/powerpoint/2010/main" val="356881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C71179-95BF-4DD0-9C5A-87917F31C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7B5ED5-E7E7-44B8-B8AE-7A489AFE1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2023/11/10@</a:t>
            </a:r>
            <a:r>
              <a:rPr lang="zh-TW" altLang="en-US" dirty="0"/>
              <a:t>北科大先鋒大樓</a:t>
            </a:r>
            <a:r>
              <a:rPr lang="en-US" altLang="zh-TW" dirty="0"/>
              <a:t>3</a:t>
            </a:r>
            <a:r>
              <a:rPr lang="zh-TW" altLang="en-US"/>
              <a:t>樓會議室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085DCF1-A623-40EC-B266-8ACE90D1E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46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83E86A-CAEA-42DE-B042-58FDB7D6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56DC19E-AA71-4C4E-BBDF-78B656E2A0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82588"/>
            <a:ext cx="12192000" cy="849312"/>
          </a:xfrm>
        </p:spPr>
        <p:txBody>
          <a:bodyPr/>
          <a:lstStyle/>
          <a:p>
            <a:r>
              <a:rPr lang="zh-TW" altLang="en-US" sz="3200" b="1" dirty="0"/>
              <a:t>注意事項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FB00880-EDED-45B3-8BBC-242F83458D92}"/>
              </a:ext>
            </a:extLst>
          </p:cNvPr>
          <p:cNvSpPr txBox="1"/>
          <p:nvPr/>
        </p:nvSpPr>
        <p:spPr>
          <a:xfrm>
            <a:off x="1689100" y="1511300"/>
            <a:ext cx="90805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若有意參與 </a:t>
            </a:r>
            <a:r>
              <a:rPr lang="en-US" altLang="zh-TW" dirty="0"/>
              <a:t>11/10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dirty="0"/>
              <a:t>2023</a:t>
            </a:r>
            <a:r>
              <a:rPr lang="zh-TW" altLang="en-US" dirty="0"/>
              <a:t>年廠務與潔淨室技術暨學術研討會</a:t>
            </a:r>
            <a:r>
              <a:rPr lang="zh-TW" altLang="en-US" dirty="0">
                <a:latin typeface="微軟正黑體" panose="020B0604030504040204" pitchFamily="34" charset="-120"/>
              </a:rPr>
              <a:t>」</a:t>
            </a:r>
            <a:r>
              <a:rPr lang="zh-TW" altLang="en-US" dirty="0"/>
              <a:t>研討會之講題甄選，請於 </a:t>
            </a:r>
            <a:r>
              <a:rPr lang="en-US" altLang="zh-TW" sz="2000" b="1">
                <a:solidFill>
                  <a:srgbClr val="0000FF"/>
                </a:solidFill>
                <a:highlight>
                  <a:srgbClr val="FFFF00"/>
                </a:highlight>
              </a:rPr>
              <a:t>10/06(</a:t>
            </a:r>
            <a:r>
              <a:rPr lang="zh-TW" altLang="en-US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五</a:t>
            </a:r>
            <a:r>
              <a:rPr lang="en-US" altLang="zh-TW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)</a:t>
            </a:r>
            <a:r>
              <a:rPr lang="zh-TW" alt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zh-TW" altLang="en-US" dirty="0">
                <a:highlight>
                  <a:srgbClr val="FFFF00"/>
                </a:highlight>
              </a:rPr>
              <a:t>前</a:t>
            </a:r>
            <a:r>
              <a:rPr lang="zh-TW" altLang="en-US" dirty="0"/>
              <a:t>使用此範本回覆講題與演講者資料。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提供之資料務請清楚說明發表內容，或提供相關簡報，以利評審委員們參考與決議。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簡報內容不可有商業化廣告。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簡報請寄至電子信箱，</a:t>
            </a:r>
            <a:r>
              <a:rPr lang="en-US" altLang="zh-TW" dirty="0"/>
              <a:t>cctr.ntut@gmail.com(</a:t>
            </a:r>
            <a:r>
              <a:rPr lang="zh-TW" altLang="en-US" dirty="0"/>
              <a:t>胡小姐</a:t>
            </a:r>
            <a:r>
              <a:rPr lang="en-US" altLang="zh-TW" dirty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聯絡方式</a:t>
            </a:r>
            <a:r>
              <a:rPr lang="en-US" altLang="zh-TW" dirty="0"/>
              <a:t>:</a:t>
            </a:r>
            <a:r>
              <a:rPr lang="zh-TW" altLang="en-US" dirty="0"/>
              <a:t>胡小姐，電話</a:t>
            </a:r>
            <a:r>
              <a:rPr lang="en-US" altLang="zh-TW" dirty="0"/>
              <a:t>:(02)2771-2171 </a:t>
            </a:r>
            <a:r>
              <a:rPr lang="zh-TW" altLang="en-US" dirty="0"/>
              <a:t>分機</a:t>
            </a:r>
            <a:r>
              <a:rPr lang="en-US" altLang="zh-TW" dirty="0"/>
              <a:t>3801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133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1181D2-E20F-4578-B2B0-916358F8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CFB19B-7488-4571-8452-9717C4BA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56" y="1883841"/>
            <a:ext cx="10515600" cy="4592267"/>
          </a:xfrm>
        </p:spPr>
        <p:txBody>
          <a:bodyPr>
            <a:normAutofit/>
          </a:bodyPr>
          <a:lstStyle/>
          <a:p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B788AC-06B4-40CE-B4D3-16C80CB2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4A7F56-1BE3-4EE3-A530-B17A8ABE51B0}"/>
              </a:ext>
            </a:extLst>
          </p:cNvPr>
          <p:cNvSpPr txBox="1"/>
          <p:nvPr/>
        </p:nvSpPr>
        <p:spPr>
          <a:xfrm>
            <a:off x="734556" y="1422176"/>
            <a:ext cx="3011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</a:rPr>
              <a:t>摘要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3C415CF-4B3B-4E71-9531-ABC2DE2AA7D0}"/>
              </a:ext>
            </a:extLst>
          </p:cNvPr>
          <p:cNvSpPr txBox="1"/>
          <p:nvPr/>
        </p:nvSpPr>
        <p:spPr>
          <a:xfrm>
            <a:off x="5308600" y="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/>
              <a:t>講 題</a:t>
            </a:r>
          </a:p>
        </p:txBody>
      </p:sp>
    </p:spTree>
    <p:extLst>
      <p:ext uri="{BB962C8B-B14F-4D97-AF65-F5344CB8AC3E}">
        <p14:creationId xmlns:p14="http://schemas.microsoft.com/office/powerpoint/2010/main" val="220996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Arial Black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115</Words>
  <Application>Microsoft Office PowerPoint</Application>
  <PresentationFormat>寬螢幕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Arial Black</vt:lpstr>
      <vt:lpstr>Calibri</vt:lpstr>
      <vt:lpstr>Office 佈景主題</vt:lpstr>
      <vt:lpstr>PowerPoint 簡報</vt:lpstr>
      <vt:lpstr>注意事項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17</cp:revision>
  <dcterms:created xsi:type="dcterms:W3CDTF">2022-11-01T03:09:26Z</dcterms:created>
  <dcterms:modified xsi:type="dcterms:W3CDTF">2023-09-03T23:54:29Z</dcterms:modified>
</cp:coreProperties>
</file>